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5" r:id="rId8"/>
    <p:sldId id="258" r:id="rId9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54" y="-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33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538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4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08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5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42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81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367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4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10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4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05F79-E410-49C0-ABD1-EF54F857C464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ED9C8-23C5-4E15-9368-6AD5A6870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6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2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2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2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2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2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1661340798_23-kartinkin-net-p-foni-pdd-dlya-doshkolnikov-krasivo-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564" y="26335"/>
            <a:ext cx="10023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0552" y="1043067"/>
            <a:ext cx="8464748" cy="48245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Городской конкурс «Зеленый огонёк»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(районный этап)</a:t>
            </a:r>
          </a:p>
          <a:p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Номинация </a:t>
            </a:r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«Авторский ИКТ-материал по пропаганде ПДД »</a:t>
            </a:r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Разработали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Демина Наталья Николаевна, воспитатель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Лаптева Ольга Викторовна, 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воспитатель</a:t>
            </a:r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МОУ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«Детский сад № </a:t>
            </a:r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356 Центрального </a:t>
            </a:r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района Волгограда»</a:t>
            </a:r>
            <a:endParaRPr lang="ru-RU" sz="1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6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9"/>
    </mc:Choice>
    <mc:Fallback xmlns="">
      <p:transition spd="slow" advTm="77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1661340798_23-kartinkin-net-p-foni-pdd-dlya-doshkolnikov-krasivo-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563" y="0"/>
            <a:ext cx="10023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0552" y="980728"/>
            <a:ext cx="8446368" cy="4536504"/>
          </a:xfrm>
        </p:spPr>
        <p:txBody>
          <a:bodyPr>
            <a:normAutofit fontScale="92500" lnSpcReduction="20000"/>
          </a:bodyPr>
          <a:lstStyle/>
          <a:p>
            <a:endParaRPr lang="ru-RU" sz="4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4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5400" b="1" dirty="0" smtClean="0">
                <a:solidFill>
                  <a:schemeClr val="tx1"/>
                </a:solidFill>
                <a:latin typeface="Comic Sans MS" pitchFamily="66" charset="0"/>
              </a:rPr>
              <a:t>«Я </a:t>
            </a:r>
          </a:p>
          <a:p>
            <a:r>
              <a:rPr lang="ru-RU" sz="5400" b="1" dirty="0" smtClean="0">
                <a:solidFill>
                  <a:schemeClr val="tx1"/>
                </a:solidFill>
                <a:latin typeface="Comic Sans MS" pitchFamily="66" charset="0"/>
              </a:rPr>
              <a:t>культурный пешеход»</a:t>
            </a:r>
          </a:p>
          <a:p>
            <a:endParaRPr lang="ru-RU" sz="4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Цель: пропаганда  правил дорожного движения среди дошкольников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08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38"/>
    </mc:Choice>
    <mc:Fallback xmlns="">
      <p:transition spd="slow" advTm="65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2000" b="1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Кто </a:t>
            </a:r>
            <a:r>
              <a:rPr lang="ru-RU" sz="2000" b="1" dirty="0">
                <a:latin typeface="Bookman Old Style" pitchFamily="18" charset="0"/>
              </a:rPr>
              <a:t>пешком всегда идет?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Догадались?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Пешеход</a:t>
            </a:r>
          </a:p>
        </p:txBody>
      </p:sp>
      <p:pic>
        <p:nvPicPr>
          <p:cNvPr id="3075" name="Picture 3" descr="C:\Users\1\Desktop\6712b6449f9878ef5cced8f06b73f5573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7" t="58374" r="3378" b="3346"/>
          <a:stretch/>
        </p:blipFill>
        <p:spPr bwMode="auto">
          <a:xfrm>
            <a:off x="560512" y="260648"/>
            <a:ext cx="902376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олос 002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00672" y="5292430"/>
            <a:ext cx="609600" cy="6096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3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84"/>
    </mc:Choice>
    <mc:Fallback xmlns="">
      <p:transition spd="slow" advTm="19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3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367" objId="2"/>
        <p14:triggerEvt type="onClick" time="2367" objId="2"/>
        <p14:stopEvt time="19284" objId="2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2000" b="1" dirty="0" smtClean="0"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Как зовутся те дорожки,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По которым ходят ножки?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Различать учись их точно,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Не лети, как на пожар.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Пешеходные дорожки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Называют…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5" name="Picture 2" descr="C:\Users\1\Desktop\image0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84" y="404664"/>
            <a:ext cx="7833827" cy="419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олос 003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712640" y="4941168"/>
            <a:ext cx="609600" cy="6096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93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52"/>
    </mc:Choice>
    <mc:Fallback xmlns="">
      <p:transition spd="slow" advTm="204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5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144" objId="2"/>
        <p14:triggerEvt type="onClick" time="1144" objId="2"/>
        <p14:triggerEvt type="onClick" time="2547" objId="2"/>
        <p14:stopEvt time="20452" objId="2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</a:t>
            </a:r>
            <a:r>
              <a:rPr lang="ru-RU" b="1" dirty="0" smtClean="0">
                <a:latin typeface="Bookman Old Style" pitchFamily="18" charset="0"/>
              </a:rPr>
              <a:t>Ну</a:t>
            </a:r>
            <a:r>
              <a:rPr lang="ru-RU" b="1" dirty="0">
                <a:latin typeface="Bookman Old Style" pitchFamily="18" charset="0"/>
              </a:rPr>
              <a:t>, а если пешеходу</a:t>
            </a:r>
          </a:p>
          <a:p>
            <a:pPr algn="r"/>
            <a:r>
              <a:rPr lang="ru-RU" b="1" dirty="0" smtClean="0">
                <a:latin typeface="Bookman Old Style" pitchFamily="18" charset="0"/>
              </a:rPr>
              <a:t>                                                                                          Тротуар </a:t>
            </a:r>
            <a:r>
              <a:rPr lang="ru-RU" b="1" dirty="0">
                <a:latin typeface="Bookman Old Style" pitchFamily="18" charset="0"/>
              </a:rPr>
              <a:t>не </a:t>
            </a:r>
            <a:r>
              <a:rPr lang="ru-RU" b="1" dirty="0" smtClean="0">
                <a:latin typeface="Bookman Old Style" pitchFamily="18" charset="0"/>
              </a:rPr>
              <a:t>по пути</a:t>
            </a:r>
            <a:r>
              <a:rPr lang="ru-RU" b="1" dirty="0">
                <a:latin typeface="Bookman Old Style" pitchFamily="18" charset="0"/>
              </a:rPr>
              <a:t>?</a:t>
            </a:r>
          </a:p>
          <a:p>
            <a:pPr algn="r"/>
            <a:r>
              <a:rPr lang="ru-RU" b="1" dirty="0" smtClean="0">
                <a:latin typeface="Bookman Old Style" pitchFamily="18" charset="0"/>
              </a:rPr>
              <a:t>                                                                    Если </a:t>
            </a:r>
            <a:r>
              <a:rPr lang="ru-RU" b="1" dirty="0">
                <a:latin typeface="Bookman Old Style" pitchFamily="18" charset="0"/>
              </a:rPr>
              <a:t>нужно пешеходу</a:t>
            </a:r>
          </a:p>
          <a:p>
            <a:pPr algn="r"/>
            <a:r>
              <a:rPr lang="ru-RU" b="1" dirty="0" smtClean="0">
                <a:latin typeface="Bookman Old Style" pitchFamily="18" charset="0"/>
              </a:rPr>
              <a:t>                                                                                    Мостовую </a:t>
            </a:r>
            <a:r>
              <a:rPr lang="ru-RU" b="1" dirty="0">
                <a:latin typeface="Bookman Old Style" pitchFamily="18" charset="0"/>
              </a:rPr>
              <a:t>перейти?</a:t>
            </a:r>
          </a:p>
          <a:p>
            <a:pPr algn="r"/>
            <a:r>
              <a:rPr lang="ru-RU" b="1" dirty="0" smtClean="0">
                <a:latin typeface="Bookman Old Style" pitchFamily="18" charset="0"/>
              </a:rPr>
              <a:t>                                                                                     Сразу </a:t>
            </a:r>
            <a:r>
              <a:rPr lang="ru-RU" b="1" dirty="0">
                <a:latin typeface="Bookman Old Style" pitchFamily="18" charset="0"/>
              </a:rPr>
              <a:t>ищет пешеход</a:t>
            </a:r>
          </a:p>
          <a:p>
            <a:pPr algn="r"/>
            <a:r>
              <a:rPr lang="ru-RU" b="1" dirty="0" smtClean="0">
                <a:latin typeface="Bookman Old Style" pitchFamily="18" charset="0"/>
              </a:rPr>
              <a:t>                                                                                         Знак </a:t>
            </a:r>
            <a:r>
              <a:rPr lang="ru-RU" b="1" dirty="0">
                <a:latin typeface="Bookman Old Style" pitchFamily="18" charset="0"/>
              </a:rPr>
              <a:t>дорожный…</a:t>
            </a:r>
          </a:p>
        </p:txBody>
      </p:sp>
      <p:pic>
        <p:nvPicPr>
          <p:cNvPr id="4099" name="Picture 3" descr="C:\Users\1\Desktop\знак переход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8" y="260648"/>
            <a:ext cx="6696744" cy="442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Голос 004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71050" y="5229200"/>
            <a:ext cx="609600" cy="609600"/>
          </a:xfrm>
          <a:prstGeom prst="rect">
            <a:avLst/>
          </a:prstGeom>
        </p:spPr>
      </p:pic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0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37"/>
    </mc:Choice>
    <mc:Fallback xmlns="">
      <p:transition spd="slow" advTm="242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17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824" objId="5"/>
        <p14:triggerEvt type="onClick" time="1824" objId="5"/>
        <p14:stopEvt time="24237" objId="5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Тротуар и переходы – ваше место, пешеходы!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5123" name="Picture 3" descr="C:\Users\1\Desktop\переход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3" t="30354" r="7807" b="2127"/>
          <a:stretch/>
        </p:blipFill>
        <p:spPr bwMode="auto">
          <a:xfrm>
            <a:off x="1352600" y="436811"/>
            <a:ext cx="7200800" cy="520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олос 005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56856" y="6175443"/>
            <a:ext cx="609600" cy="6096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1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82"/>
    </mc:Choice>
    <mc:Fallback xmlns="">
      <p:transition spd="slow" advTm="91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4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575" objId="2"/>
        <p14:triggerEvt type="onClick" time="1575" objId="2"/>
        <p14:stopEvt time="8857" objId="2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numCol="2"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</a:t>
            </a:r>
            <a:r>
              <a:rPr lang="ru-RU" sz="2000" b="1" dirty="0" smtClean="0">
                <a:latin typeface="Bookman Old Style" pitchFamily="18" charset="0"/>
              </a:rPr>
              <a:t>Чтоб по улицам гулять,</a:t>
            </a:r>
          </a:p>
          <a:p>
            <a:r>
              <a:rPr lang="ru-RU" sz="2000" b="1" dirty="0" smtClean="0">
                <a:latin typeface="Bookman Old Style" pitchFamily="18" charset="0"/>
              </a:rPr>
              <a:t>      Нужно правила нам знать,</a:t>
            </a:r>
          </a:p>
          <a:p>
            <a:r>
              <a:rPr lang="ru-RU" sz="2000" b="1" dirty="0" smtClean="0">
                <a:latin typeface="Bookman Old Style" pitchFamily="18" charset="0"/>
              </a:rPr>
              <a:t>      Как  пройти дорогу скоро</a:t>
            </a:r>
          </a:p>
          <a:p>
            <a:r>
              <a:rPr lang="ru-RU" sz="2000" b="1" dirty="0" smtClean="0">
                <a:latin typeface="Bookman Old Style" pitchFamily="18" charset="0"/>
              </a:rPr>
              <a:t>      По сигналу светофора.</a:t>
            </a: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endParaRPr lang="ru-RU" sz="2000" b="1" dirty="0">
              <a:latin typeface="Bookman Old Style" pitchFamily="18" charset="0"/>
            </a:endParaRPr>
          </a:p>
          <a:p>
            <a:endParaRPr lang="ru-RU" sz="2000" b="1" dirty="0" smtClean="0">
              <a:latin typeface="Bookman Old Style" pitchFamily="18" charset="0"/>
            </a:endParaRPr>
          </a:p>
          <a:p>
            <a:r>
              <a:rPr lang="ru-RU" sz="2000" b="1" dirty="0" smtClean="0">
                <a:latin typeface="Bookman Old Style" pitchFamily="18" charset="0"/>
              </a:rPr>
              <a:t>Пешеходам для начала </a:t>
            </a:r>
          </a:p>
          <a:p>
            <a:r>
              <a:rPr lang="ru-RU" sz="2000" b="1" dirty="0" smtClean="0">
                <a:latin typeface="Bookman Old Style" pitchFamily="18" charset="0"/>
              </a:rPr>
              <a:t>Нужно знать лишь два сигнала:</a:t>
            </a:r>
          </a:p>
          <a:p>
            <a:r>
              <a:rPr lang="ru-RU" sz="2000" b="1" dirty="0" smtClean="0">
                <a:latin typeface="Bookman Old Style" pitchFamily="18" charset="0"/>
              </a:rPr>
              <a:t>Красный – стой! Спокойно жди.</a:t>
            </a:r>
          </a:p>
          <a:p>
            <a:r>
              <a:rPr lang="ru-RU" sz="2000" b="1" dirty="0" smtClean="0">
                <a:latin typeface="Bookman Old Style" pitchFamily="18" charset="0"/>
              </a:rPr>
              <a:t>А зеленый свет – иди!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8" name="Picture 4" descr="C:\Users\1\Desktop\35568061-kartinki-pdd-dlia-detei-doshkolnogo-vozrasta-3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08" y="260648"/>
            <a:ext cx="8856984" cy="482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олос 006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43400" y="5075089"/>
            <a:ext cx="609600" cy="6096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59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41"/>
    </mc:Choice>
    <mc:Fallback xmlns="">
      <p:transition spd="slow" advTm="213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21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467" objId="2"/>
        <p14:triggerEvt type="onClick" time="1467" objId="2"/>
        <p14:stopEvt time="21341" objId="2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Я </a:t>
            </a:r>
            <a:r>
              <a:rPr lang="ru-RU" sz="2000" b="1" dirty="0">
                <a:latin typeface="Bookman Old Style" pitchFamily="18" charset="0"/>
              </a:rPr>
              <a:t>по городу иду,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Я в беду не попаду.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Потому что твёрдо знаю —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Правила я выполняю.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76" y="764704"/>
            <a:ext cx="820293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Голос 007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80792" y="4869160"/>
            <a:ext cx="609600" cy="609600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1"/>
    </mc:Choice>
    <mc:Fallback xmlns="">
      <p:transition spd="slow" advTm="117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485" objId="3"/>
        <p14:triggerEvt type="onClick" time="1485" objId="3"/>
        <p14:stopEvt time="11162" objId="3"/>
      </p14:showEvtLst>
    </p:ext>
  </p:extLs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187</Words>
  <Application>Microsoft Office PowerPoint</Application>
  <PresentationFormat>Лист A4 (210x297 мм)</PresentationFormat>
  <Paragraphs>162</Paragraphs>
  <Slides>8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2024-04-18T17:39:13Z</dcterms:created>
  <dcterms:modified xsi:type="dcterms:W3CDTF">2024-04-21T19:44:38Z</dcterms:modified>
</cp:coreProperties>
</file>